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58" r:id="rId4"/>
    <p:sldId id="276" r:id="rId5"/>
    <p:sldId id="260" r:id="rId6"/>
    <p:sldId id="261" r:id="rId7"/>
    <p:sldId id="277" r:id="rId8"/>
    <p:sldId id="263" r:id="rId9"/>
    <p:sldId id="278" r:id="rId10"/>
    <p:sldId id="265" r:id="rId11"/>
    <p:sldId id="279" r:id="rId12"/>
    <p:sldId id="281" r:id="rId13"/>
    <p:sldId id="269" r:id="rId14"/>
    <p:sldId id="282" r:id="rId15"/>
    <p:sldId id="273" r:id="rId16"/>
    <p:sldId id="274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0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9F8A6-C821-476A-B805-BD5C49EE15F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17FA6-BE3B-4A0E-A7BE-0F76B3F96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17FA6-BE3B-4A0E-A7BE-0F76B3F96BF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9661FA-AC2C-43DE-BE6B-88F1C693334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AA3DC8-C5DD-4FC9-B4D9-B904DFAE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928802"/>
            <a:ext cx="5857916" cy="3643338"/>
          </a:xfrm>
        </p:spPr>
        <p:txBody>
          <a:bodyPr/>
          <a:lstStyle/>
          <a:p>
            <a:r>
              <a:rPr lang="ru-RU" sz="4800" dirty="0" smtClean="0"/>
              <a:t>Новые поступления художественной литературы</a:t>
            </a:r>
            <a:endParaRPr lang="ru-RU" sz="48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2643174" cy="328614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«Книга даёт человеку возможность подняться над самим собой»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Андре Моруа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3024" b="11384"/>
          <a:stretch>
            <a:fillRect/>
          </a:stretch>
        </p:blipFill>
        <p:spPr bwMode="auto">
          <a:xfrm>
            <a:off x="0" y="0"/>
            <a:ext cx="53343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85728"/>
            <a:ext cx="3929090" cy="29146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Свечин Н. Убийство церемониймейстера. Происшествия из службы сыщика Алексея Лыкова и его друзей: роман / Н. Свечин.—М.: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2014.—384 с.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425312">
            <a:off x="715435" y="1143698"/>
            <a:ext cx="4073967" cy="408122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В Петербурге убит церемониймейстер Двора Его Императорского Величества! Неутомимый сыщик Алексей Лыков принимается за расследование этого громкого дела. На первый взгляд, все кажется простым и понятным – убийство совершено с целью ограбления. Подозрение сразу же падает на пропавшего лакея. Но Лыков не спешит соглашаться с этой версией – очевидность улик слишком подозрительна…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419976" cy="33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3"/>
            <a:ext cx="7572428" cy="714379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Произведения зарубежных авторов</a:t>
            </a:r>
            <a:endParaRPr lang="ru-RU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9175">
            <a:off x="916023" y="2910819"/>
            <a:ext cx="2303605" cy="352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4000496" y="2071678"/>
            <a:ext cx="36433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 Дэвида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Эша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– новое дело, для расследования которого ему придется уехать в неприступную Шотландию. Там, среди скалистых утесов, скрыт древний замок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Комрек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 над которым висит проклятие многовековой давности. Уезжая из Лондона, Дэвид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Эш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 признанный эксперт по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паранормальным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явлениям, еще не знает, с чем ему придется столкнуться за древними каменными стенами…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265860">
            <a:off x="290415" y="1068074"/>
            <a:ext cx="44423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Герберт Д. Проклятие замка </a:t>
            </a:r>
            <a:r>
              <a:rPr lang="ru-RU" sz="2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Комрек</a:t>
            </a:r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/ Д. Герберт; пер. с англ. Г. </a:t>
            </a:r>
            <a:r>
              <a:rPr lang="ru-RU" sz="2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Яропольского</a:t>
            </a:r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 М.: </a:t>
            </a:r>
            <a:r>
              <a:rPr lang="ru-RU" sz="2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Эксмо</a:t>
            </a:r>
            <a:r>
              <a:rPr lang="ru-RU" sz="2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2014. - 704 с.</a:t>
            </a:r>
            <a:endParaRPr lang="ru-RU" sz="2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66203">
            <a:off x="5154202" y="501082"/>
            <a:ext cx="3674594" cy="224634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Кристи А. Скрюченный домишко. День поминовения / А. Кристи; пер. С англ. А. Ставиской, Н. Рахмановой, М.А.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Загота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– М.: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Эксмо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2014. – 416 с.</a:t>
            </a:r>
            <a:r>
              <a:rPr lang="ru-RU" sz="2000" dirty="0" smtClean="0"/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4399">
            <a:off x="5435828" y="2760070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 rot="21413201">
            <a:off x="638827" y="1014693"/>
            <a:ext cx="42202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Помните английскую песенку в переводе Корнея Чуковского: 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"А за скрюченной рекой 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В скрюченном домишке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Жили летом и зимой</a:t>
            </a:r>
          </a:p>
          <a:p>
            <a:r>
              <a:rPr lang="ru-RU" sz="1700" b="1" i="1" dirty="0" smtClean="0">
                <a:solidFill>
                  <a:schemeClr val="bg2">
                    <a:lumMod val="75000"/>
                  </a:schemeClr>
                </a:solidFill>
              </a:rPr>
              <a:t>Скрюченные мышки"? </a:t>
            </a:r>
          </a:p>
          <a:p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      Для жителей особняка "Три фронтона" эта песенка весьма актуальна - разросшийся пристройками коттедж, населенный большой шумной семьей, действительно напоминает тот самый "скрюченный домишко". В таком доме просто обязана царить веселая кутерьма. Но однажды там стали совершаться убийства...</a:t>
            </a:r>
            <a:endParaRPr lang="ru-RU" sz="1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786454"/>
            <a:ext cx="364333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Рекомендуем прочитать</a:t>
            </a:r>
            <a:endParaRPr lang="ru-RU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1700">
            <a:off x="6795436" y="3421765"/>
            <a:ext cx="1939394" cy="29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57166"/>
            <a:ext cx="4000528" cy="3214710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/>
              <a:t>Лэкберг</a:t>
            </a:r>
            <a:r>
              <a:rPr lang="ru-RU" sz="2200" dirty="0" smtClean="0"/>
              <a:t> К. </a:t>
            </a:r>
            <a:r>
              <a:rPr lang="ru-RU" sz="2200" dirty="0" err="1" smtClean="0"/>
              <a:t>Ангелотворей</a:t>
            </a:r>
            <a:r>
              <a:rPr lang="ru-RU" sz="2200" dirty="0" smtClean="0"/>
              <a:t> / К. </a:t>
            </a:r>
            <a:r>
              <a:rPr lang="ru-RU" sz="2200" dirty="0" err="1" smtClean="0"/>
              <a:t>Лэкберг</a:t>
            </a:r>
            <a:r>
              <a:rPr lang="ru-RU" sz="2200" dirty="0" smtClean="0"/>
              <a:t>; пер. с швед. Хохловой Е.—М.: </a:t>
            </a:r>
            <a:r>
              <a:rPr lang="ru-RU" sz="2200" dirty="0" err="1" smtClean="0"/>
              <a:t>Эксмо</a:t>
            </a:r>
            <a:r>
              <a:rPr lang="ru-RU" sz="2200" dirty="0" smtClean="0"/>
              <a:t>, 2014.—368 с.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err="1" smtClean="0"/>
              <a:t>Лэкберг</a:t>
            </a:r>
            <a:r>
              <a:rPr lang="ru-RU" sz="2200" dirty="0" smtClean="0"/>
              <a:t> К. Железный крест / К </a:t>
            </a:r>
            <a:r>
              <a:rPr lang="ru-RU" sz="2200" dirty="0" err="1" smtClean="0"/>
              <a:t>Лэкберг</a:t>
            </a:r>
            <a:r>
              <a:rPr lang="ru-RU" sz="2200" dirty="0" smtClean="0"/>
              <a:t>; пер. с швед. С. Штерн.—М.: </a:t>
            </a:r>
            <a:r>
              <a:rPr lang="ru-RU" sz="2200" dirty="0" err="1" smtClean="0"/>
              <a:t>Эксмо</a:t>
            </a:r>
            <a:r>
              <a:rPr lang="ru-RU" sz="2200" dirty="0" smtClean="0"/>
              <a:t>, 2014.—480 с.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404201">
            <a:off x="638195" y="1068805"/>
            <a:ext cx="4224272" cy="414888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Когда на остров Вале приехали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Эбба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Старк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с мужем, вся община тут же закипела слухами и домыслами. Еще бы: ведь она — единственная уцелевшая после леденящих кровь событий, произошедших на острове много лет назад. Тогда, в темную рождественскую ночь, вся ее семья загадочным образом пропала, не оставив и следа. Сама же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Эбба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была слишком маленькой, чтобы помнить хоть что-нибудь. Но, видимо, кто-то весьма напуган тем, что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Эбба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вновь вернулась в эти края. Потому что вскоре дом Старков поджигают, а в его хозяйку стреляют через окно гостиной…</a:t>
            </a:r>
            <a:endParaRPr lang="ru-RU" sz="1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2106712" cy="31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57554" y="357166"/>
            <a:ext cx="3929090" cy="1357322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/>
              <a:t>Мюссо</a:t>
            </a:r>
            <a:r>
              <a:rPr lang="ru-RU" sz="2400" dirty="0" smtClean="0"/>
              <a:t> Г . Я не могу без тебя / Г. </a:t>
            </a:r>
            <a:r>
              <a:rPr lang="ru-RU" sz="2400" dirty="0" err="1" smtClean="0"/>
              <a:t>Мюссо</a:t>
            </a:r>
            <a:r>
              <a:rPr lang="ru-RU" sz="2400" dirty="0" smtClean="0"/>
              <a:t>.—М.: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2014.—352 с.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85720" y="3857628"/>
            <a:ext cx="7500990" cy="2786082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Когда-то давно полицейский Мартен Бомон был влюблен в девушку по имени Габриель. Но она исчезла из его жизни, и он был уверен, что навсегда. Теперь у него не осталось ничего, кроме работы. Мартен настоящий профи в своем деле, и найти дерзкого преступника Арчибальда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</a:rPr>
              <a:t>Маклейна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 — для него дело чести. Изучая личное дело преступника, Мартен делает открытие, которое все меняет: у них с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</a:rPr>
              <a:t>Маклейном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 много общего, и прежде всего — отнятая любовь. Но самое главное — они любят одну и ту же женщину, только по-разному…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85728"/>
            <a:ext cx="2071702" cy="324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угольник 10"/>
          <p:cNvSpPr/>
          <p:nvPr/>
        </p:nvSpPr>
        <p:spPr>
          <a:xfrm>
            <a:off x="3286117" y="2000240"/>
            <a:ext cx="457203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Ничего не бывает случайным. И любовь уходит только для того, чтобы вернуться и стать ещё сильнее.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71480"/>
            <a:ext cx="3857652" cy="2057400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/>
              <a:t>Стил</a:t>
            </a:r>
            <a:r>
              <a:rPr lang="ru-RU" sz="2200" dirty="0" smtClean="0"/>
              <a:t> Д. Счастливчики / </a:t>
            </a:r>
            <a:r>
              <a:rPr lang="ru-RU" sz="2200" dirty="0" err="1" smtClean="0"/>
              <a:t>Д.Стил</a:t>
            </a:r>
            <a:r>
              <a:rPr lang="ru-RU" sz="2200" dirty="0" smtClean="0"/>
              <a:t>; пер. с англ. И.В. </a:t>
            </a:r>
            <a:r>
              <a:rPr lang="ru-RU" sz="2200" dirty="0" err="1" smtClean="0"/>
              <a:t>Гюббенет</a:t>
            </a:r>
            <a:r>
              <a:rPr lang="ru-RU" sz="2200" dirty="0" smtClean="0"/>
              <a:t>.—М.: </a:t>
            </a:r>
            <a:r>
              <a:rPr lang="ru-RU" sz="2200" dirty="0" err="1" smtClean="0"/>
              <a:t>Эксмо</a:t>
            </a:r>
            <a:r>
              <a:rPr lang="ru-RU" sz="2200" dirty="0" smtClean="0"/>
              <a:t>, 2014.—320 с.— (</a:t>
            </a:r>
            <a:r>
              <a:rPr lang="ru-RU" sz="2200" dirty="0" err="1" smtClean="0"/>
              <a:t>Даниэла</a:t>
            </a:r>
            <a:r>
              <a:rPr lang="ru-RU" sz="2200" dirty="0" smtClean="0"/>
              <a:t> Стил. Мировой </a:t>
            </a:r>
            <a:r>
              <a:rPr lang="ru-RU" sz="2200" dirty="0" err="1" smtClean="0"/>
              <a:t>мегабестселлер</a:t>
            </a:r>
            <a:r>
              <a:rPr lang="ru-RU" sz="2200" dirty="0" smtClean="0"/>
              <a:t>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446486">
            <a:off x="648149" y="1352203"/>
            <a:ext cx="4161595" cy="386656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Успех и удача сопутствуют им во всех начинаниях. Про таких, как они, говорят «счастливчики». Но даже с ними судьба может сыграть злую шутку! Блистательная лыжница Лили завоевала олимпийскую бронзу и была готова бороться за золото, но по трагической случайности оказалась в инвалидном кресле накануне соревнования. Ее отец, успешный бизнесмен Билл Томас, в отчаянии и обвиняет всех, даже талантливого хирурга-ортопеда Джессику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Мэтьюз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  <a:endParaRPr lang="ru-RU" sz="1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375" y="2643182"/>
            <a:ext cx="2541963" cy="38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429000" cy="2343152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Форман</a:t>
            </a:r>
            <a:r>
              <a:rPr lang="ru-RU" sz="2400" dirty="0" smtClean="0"/>
              <a:t> Г. Если я останусь / Г. </a:t>
            </a:r>
            <a:r>
              <a:rPr lang="ru-RU" sz="2400" dirty="0" err="1" smtClean="0"/>
              <a:t>Форман</a:t>
            </a:r>
            <a:r>
              <a:rPr lang="ru-RU" sz="2400" dirty="0" smtClean="0"/>
              <a:t>; пер. с англ. А. </a:t>
            </a:r>
            <a:r>
              <a:rPr lang="ru-RU" sz="2400" dirty="0" err="1" smtClean="0"/>
              <a:t>Олифер</a:t>
            </a:r>
            <a:r>
              <a:rPr lang="ru-RU" sz="2400" dirty="0" smtClean="0"/>
              <a:t>.—М.: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2014.—256 с.—(Книга, покорившая мир).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409259">
            <a:off x="721429" y="1139680"/>
            <a:ext cx="4073624" cy="4006257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Эту книгу сравнивают с романом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Элис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Сиболд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«Милые кости», самым поразительным бестселлером начала XXI века, по единодушному мнению критики. Хотя общая у них только канва: и здесь, и там душа юной девушки, расставшись с телом, наблюдает со стороны за жизнью близких людей. Но в случае с героиней книги Гейл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Форман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семнадцатилетней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Мией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дело обстоит много сложнее. Судьба поставила ее перед выбором — или вернуться к жизни, или навсегда уйти в мир иной, последовав за самыми любимыми для нее людьми.</a:t>
            </a:r>
            <a:endParaRPr lang="ru-RU" sz="1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5587">
            <a:off x="5656664" y="2850105"/>
            <a:ext cx="2358956" cy="377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82152">
            <a:off x="399562" y="430663"/>
            <a:ext cx="2437587" cy="36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2000232" y="6000768"/>
            <a:ext cx="58579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Выставку подготовила Т.П. Трухина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4357694"/>
            <a:ext cx="7572428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Представленные книги можно получить в отделе обслуживания гуманитарной литературой</a:t>
            </a:r>
            <a:endParaRPr lang="ru-RU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85728"/>
            <a:ext cx="4786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Эриксон, Стивен. Сады луны / Стивен Эриксон; пер. с англ. Е.В. Лихтенштейна. – М. : </a:t>
            </a:r>
            <a:r>
              <a:rPr lang="ru-RU" sz="22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Эксмо</a:t>
            </a:r>
            <a:r>
              <a:rPr lang="ru-RU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2014. – 752 с. – (Черная </a:t>
            </a:r>
            <a:r>
              <a:rPr lang="ru-RU" sz="22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Фэнтези</a:t>
            </a:r>
            <a:r>
              <a:rPr lang="ru-RU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).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785926"/>
            <a:ext cx="47863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Это — огромный мир. Мир, в котором выше всего ценятся две доблести, две силы — власть мага и боевое искусство воителя. Мир, в котором могущественнейшая из Империй стонет под властью Императрицы-узурпатора. Мир, где войска, принявшие сторону новой повелительницы, захватывают одни за другим Свободные Города...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14290"/>
            <a:ext cx="7500990" cy="53719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Произведения российских авторов</a:t>
            </a:r>
            <a:endParaRPr lang="ru-RU" sz="3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375288">
            <a:off x="3983520" y="1139093"/>
            <a:ext cx="3929090" cy="12144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Аксёнов В. Звёздный билет / В. Аксёнов  - 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2014.—640 с.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42844" y="1000108"/>
            <a:ext cx="3929090" cy="5715040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«Коллеги», «Звездный билет», «Апельсины из Марокко», написанные Василием Аксеновым сделали его знаменитым.</a:t>
            </a:r>
          </a:p>
          <a:p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Повесть «Коллеги» о молодых коллегах — врачах,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ищущих свое место в жизни и находящих его, повесть о молодом поколении, о его мыслях, чувствах, любви. Их трое — три разных человека, три разных характера. И вместе с тем в них столько общего : огромная энергия и жизнелюбие, влюбленность в свою профессию, в солнце, спорт.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12308">
            <a:off x="4797549" y="2670858"/>
            <a:ext cx="2344302" cy="350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/>
          <p:nvPr/>
        </p:nvSpPr>
        <p:spPr>
          <a:xfrm rot="20558877">
            <a:off x="4048695" y="5106202"/>
            <a:ext cx="364333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Рекомендуем прочитать</a:t>
            </a:r>
            <a:endParaRPr lang="ru-RU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357166"/>
            <a:ext cx="3531718" cy="221457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Берсенева</a:t>
            </a:r>
            <a:r>
              <a:rPr lang="ru-RU" sz="2400" dirty="0" smtClean="0"/>
              <a:t> А. Вокзал Виктория: роман / А. </a:t>
            </a:r>
            <a:r>
              <a:rPr lang="ru-RU" sz="2400" dirty="0" err="1" smtClean="0"/>
              <a:t>Берсенева</a:t>
            </a:r>
            <a:r>
              <a:rPr lang="ru-RU" sz="2400" dirty="0" smtClean="0"/>
              <a:t>.—М.: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2014.—416 с.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339473">
            <a:off x="638134" y="1140612"/>
            <a:ext cx="4229787" cy="414773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Как справиться с непреодолимыми обстоятельствами? В жизни можно встретиться с множеством проблем и справиться с любыми трудностями. Виктория, с самого детства, выстраивала свою жизнь - самостоятельно. И вдруг, все это, может разрушиться в один миг, но не по её вине. Да, ещё, у её сына, скоро начнётся переходный возраст, но ей будет некому помочь. Она принимает решение, которое полностью все изменит в ее жизни. Неизвестно, как судьба распорядится: вознаградит её или сломает...</a:t>
            </a:r>
            <a:endParaRPr lang="ru-RU" sz="1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378" t="2520" r="17638" b="2520"/>
          <a:stretch>
            <a:fillRect/>
          </a:stretch>
        </p:blipFill>
        <p:spPr bwMode="auto">
          <a:xfrm rot="191254">
            <a:off x="5742347" y="2641752"/>
            <a:ext cx="2651548" cy="38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 rot="21326263">
            <a:off x="290760" y="496439"/>
            <a:ext cx="3872031" cy="1934081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/>
              <a:t>Вильмонт</a:t>
            </a:r>
            <a:r>
              <a:rPr lang="ru-RU" sz="2400" dirty="0" smtClean="0"/>
              <a:t> Е.Н. Секрет салона красоты. Секрет исчезающей картины / Е.Н. </a:t>
            </a:r>
            <a:r>
              <a:rPr lang="ru-RU" sz="2400" dirty="0" err="1" smtClean="0"/>
              <a:t>Вильмонт</a:t>
            </a:r>
            <a:r>
              <a:rPr lang="ru-RU" sz="2400" dirty="0" smtClean="0"/>
              <a:t>.—М.: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2015.—416 с.</a:t>
            </a:r>
            <a:endParaRPr lang="ru-RU" sz="24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000496" y="714356"/>
            <a:ext cx="3698752" cy="55007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Неужели сыскное бюро "Квартет" распалось? Мальчишки заняты своими делами, Ася уехала в Париж, а Матильда наконец стала актрисой! Теперь у нее нет времени на детективные расследования, а между тем соседи Мотьки и Стеши нуждаются в помощи: в подарок им присылают… траурный венок. Кому понадобилось запугивать молодых людей накануне свадьбы? Раз Матильде не до приключений, Степанида сама во всем разберется. И заодно познакомится с классным парнем!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16378" t="1260" r="17638" b="1260"/>
          <a:stretch>
            <a:fillRect/>
          </a:stretch>
        </p:blipFill>
        <p:spPr bwMode="auto">
          <a:xfrm rot="21380295">
            <a:off x="944659" y="2746364"/>
            <a:ext cx="2277408" cy="336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Гришковец</a:t>
            </a:r>
            <a:r>
              <a:rPr lang="ru-RU" sz="2400" dirty="0" smtClean="0"/>
              <a:t> Е. Одновременно: жизнь / Е. </a:t>
            </a:r>
            <a:r>
              <a:rPr lang="ru-RU" sz="2400" dirty="0" err="1" smtClean="0"/>
              <a:t>Гришковец</a:t>
            </a:r>
            <a:r>
              <a:rPr lang="ru-RU" sz="2400" dirty="0" smtClean="0"/>
              <a:t>.—М.: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2014.—448 с.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57752" y="571480"/>
            <a:ext cx="4000528" cy="214314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24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858" t="1260" r="15118" b="1260"/>
          <a:stretch>
            <a:fillRect/>
          </a:stretch>
        </p:blipFill>
        <p:spPr bwMode="auto">
          <a:xfrm rot="416228">
            <a:off x="5846686" y="2999441"/>
            <a:ext cx="2563745" cy="35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349788">
            <a:off x="708479" y="2961940"/>
            <a:ext cx="4087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08357">
            <a:off x="602042" y="1023503"/>
            <a:ext cx="43391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    "Одновременно: жизнь" - новая книга Евгения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Гришковца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, основанная на его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интернет-дневнике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. Кажется, что </a:t>
            </a:r>
            <a:r>
              <a:rPr lang="ru-RU" sz="1700" b="1" dirty="0" err="1" smtClean="0">
                <a:solidFill>
                  <a:schemeClr val="bg2">
                    <a:lumMod val="75000"/>
                  </a:schemeClr>
                </a:solidFill>
              </a:rPr>
              <a:t>Гришковец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говорит о частной жизни, а получается что формулирует важные для многих вещи. Делится своими размышлениями о значимых для всех событиях. Насыщенность событиями очередного прошедшего года, в котором каждое последующее событие заслоняет собой предыдущее, не даёт шанса осознать всего того, что с нами происходит. Дневник даёт возможность спокойно оглянуться на прошедший год. Без суеты.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357166"/>
            <a:ext cx="3714776" cy="278608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Звягинцев В. Одиссей покоряет Итаку. Бульдоги под ковром / В. Звягинцев.—М.: </a:t>
            </a:r>
            <a:r>
              <a:rPr lang="ru-RU" sz="2700" dirty="0" err="1" smtClean="0"/>
              <a:t>Эксмо</a:t>
            </a:r>
            <a:r>
              <a:rPr lang="ru-RU" sz="2700" dirty="0" smtClean="0"/>
              <a:t>, 2014.—928 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428600">
            <a:off x="641880" y="1068784"/>
            <a:ext cx="4216724" cy="4145374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     Земля становится ареной тайной и продолжительной войны, которую ведут две могущественные космические цивилизации, мечтающие заставить людей лепить свою историю под интересы пришельцев. Но не все земляне согласны быть безвольными марионетками в чужом театре. И на далекой планете Валгалла, и в России, вступающей в Великую Отечественную войну, — везде Андрей Новиков и его друзья доказывают, что никогда не станут слепым орудием в руках представителей «высшего» разума. </a:t>
            </a:r>
            <a:endParaRPr lang="ru-RU" sz="1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83">
            <a:off x="5968650" y="2890089"/>
            <a:ext cx="2303032" cy="366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57422" y="285728"/>
            <a:ext cx="5715040" cy="292895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900" dirty="0" smtClean="0">
                <a:solidFill>
                  <a:schemeClr val="accent3"/>
                </a:solidFill>
              </a:rPr>
              <a:t>Литвинова А.В. Многие знания—многие печали. Вне времени, вне игры / А.В. Литвинова, С.В. Литвинов.—М.: </a:t>
            </a:r>
            <a:r>
              <a:rPr lang="ru-RU" sz="1900" dirty="0" err="1" smtClean="0">
                <a:solidFill>
                  <a:schemeClr val="accent3"/>
                </a:solidFill>
              </a:rPr>
              <a:t>Эксмо</a:t>
            </a:r>
            <a:r>
              <a:rPr lang="ru-RU" sz="1900" dirty="0" smtClean="0">
                <a:solidFill>
                  <a:schemeClr val="accent3"/>
                </a:solidFill>
              </a:rPr>
              <a:t>, 2014.—320 с.</a:t>
            </a:r>
            <a:br>
              <a:rPr lang="ru-RU" sz="1900" dirty="0" smtClean="0">
                <a:solidFill>
                  <a:schemeClr val="accent3"/>
                </a:solidFill>
              </a:rPr>
            </a:br>
            <a:r>
              <a:rPr lang="ru-RU" sz="1900" dirty="0" smtClean="0">
                <a:solidFill>
                  <a:schemeClr val="accent3"/>
                </a:solidFill>
              </a:rPr>
              <a:t/>
            </a:r>
            <a:br>
              <a:rPr lang="ru-RU" sz="1900" dirty="0" smtClean="0">
                <a:solidFill>
                  <a:schemeClr val="accent3"/>
                </a:solidFill>
              </a:rPr>
            </a:br>
            <a:r>
              <a:rPr lang="ru-RU" sz="1900" dirty="0" smtClean="0">
                <a:solidFill>
                  <a:schemeClr val="accent3"/>
                </a:solidFill>
              </a:rPr>
              <a:t>Литвинова А.В. Ныряльщица за жемчугом / А.В. Литвинова, С.В. Литвинов.—М.: </a:t>
            </a:r>
            <a:r>
              <a:rPr lang="ru-RU" sz="1900" dirty="0" err="1" smtClean="0">
                <a:solidFill>
                  <a:schemeClr val="accent3"/>
                </a:solidFill>
              </a:rPr>
              <a:t>Эксмо</a:t>
            </a:r>
            <a:r>
              <a:rPr lang="ru-RU" sz="1900" dirty="0" smtClean="0">
                <a:solidFill>
                  <a:schemeClr val="accent3"/>
                </a:solidFill>
              </a:rPr>
              <a:t>, 2014.—320 с. </a:t>
            </a:r>
            <a:br>
              <a:rPr lang="ru-RU" sz="1900" dirty="0" smtClean="0">
                <a:solidFill>
                  <a:schemeClr val="accent3"/>
                </a:solidFill>
              </a:rPr>
            </a:br>
            <a:r>
              <a:rPr lang="ru-RU" sz="1900" dirty="0" smtClean="0">
                <a:solidFill>
                  <a:schemeClr val="accent3"/>
                </a:solidFill>
              </a:rPr>
              <a:t/>
            </a:r>
            <a:br>
              <a:rPr lang="ru-RU" sz="1900" dirty="0" smtClean="0">
                <a:solidFill>
                  <a:schemeClr val="accent3"/>
                </a:solidFill>
              </a:rPr>
            </a:br>
            <a:r>
              <a:rPr lang="ru-RU" sz="1900" dirty="0" smtClean="0">
                <a:solidFill>
                  <a:schemeClr val="accent3"/>
                </a:solidFill>
              </a:rPr>
              <a:t>Литвинова А.В. Семейное проклятие / А.В. Литвинова, С.В. Литвинов.—М.: </a:t>
            </a:r>
            <a:r>
              <a:rPr lang="ru-RU" sz="1900" dirty="0" err="1" smtClean="0">
                <a:solidFill>
                  <a:schemeClr val="accent3"/>
                </a:solidFill>
              </a:rPr>
              <a:t>Эксмо</a:t>
            </a:r>
            <a:r>
              <a:rPr lang="ru-RU" sz="1900" dirty="0" smtClean="0">
                <a:solidFill>
                  <a:schemeClr val="accent3"/>
                </a:solidFill>
              </a:rPr>
              <a:t>, 2014.—320 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571736" y="3286124"/>
            <a:ext cx="5429288" cy="321471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Книги Анны и Сергея Литвиновых не похожи на стандартные детективы. В них отсутствует чернуха и не фигурируют правоохранительные органы. Общение с милицией происходит на уровне ГАИ, которая помогает проехать в нужном направлении. Брат и сестра, к счастью, не пишут о том, чего не знают, поэтому их романы столь захватывающи и реалистичны.  А знакомы им аспирантская среда, журналистика, реклама, бизнес, игра на бирже, преферанс в студенческом общежитии, парашютные прыжки, быт небольших российских городков...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726041" cy="270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588" t="995" r="1588" b="995"/>
          <a:stretch>
            <a:fillRect/>
          </a:stretch>
        </p:blipFill>
        <p:spPr bwMode="auto">
          <a:xfrm rot="21080124">
            <a:off x="577028" y="2196934"/>
            <a:ext cx="1894884" cy="30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64015">
            <a:off x="490029" y="3915610"/>
            <a:ext cx="17708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643314" cy="2571768"/>
          </a:xfrm>
        </p:spPr>
        <p:txBody>
          <a:bodyPr>
            <a:noAutofit/>
          </a:bodyPr>
          <a:lstStyle/>
          <a:p>
            <a:r>
              <a:rPr lang="ru-RU" sz="2200" dirty="0" smtClean="0"/>
              <a:t>Маринина А.Б.  Ангелы на льду не выживают роман в 2-х т. / А.Б. Маринина.—М.: </a:t>
            </a:r>
            <a:r>
              <a:rPr lang="ru-RU" sz="2200" dirty="0" err="1" smtClean="0"/>
              <a:t>Эксмо</a:t>
            </a:r>
            <a:r>
              <a:rPr lang="ru-RU" sz="2200" dirty="0" smtClean="0"/>
              <a:t>, 2014.—Т. 1-2.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428294">
            <a:off x="640186" y="1068735"/>
            <a:ext cx="4223852" cy="422028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Прыжок. Еще прыжок. Холодная сталь коньков молнией рассекает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голубой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лёд… Фигурное катание – красивый и изящный спорт. И вот в этот сказочный мир мрачной тенью врывается жестокое убийство. Застрелен Михаил Валентинович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Болтенков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– тренер высшей категории, мастер, взрастивший не одного чемпиона. Тело обнаружено у дома его коллеги Валерия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Ламзина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. Свидетели подтверждают: тренеры встречались перед убийством, они ругались и угрожали друг другу… Дело, как говорится, «в шляпе». Но у Насти Каменской и ее друзей с Петровки свое мнение на этот счет…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4529">
            <a:off x="6922591" y="3035098"/>
            <a:ext cx="1979302" cy="318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024" t="3106" r="3024" b="2071"/>
          <a:stretch>
            <a:fillRect/>
          </a:stretch>
        </p:blipFill>
        <p:spPr bwMode="auto">
          <a:xfrm rot="21234784">
            <a:off x="5218460" y="3221511"/>
            <a:ext cx="2169379" cy="31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21181773">
            <a:off x="373387" y="472745"/>
            <a:ext cx="3856533" cy="1679671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Рубина Д. Двое на крыше / Дина Рубина.—М.: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2015.—512 с.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rot="511776">
            <a:off x="3691921" y="847856"/>
            <a:ext cx="3832266" cy="575778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Сколько ни живи, никак не избавишься от изумления перед жизнью. Получается, все, перед чем ты в юности благоговел: искусство, любовь, преданность дружбе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…-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все это как бы чертеж, набросок, по которому твердая рука безжалостной жизни начинает делать пометки и писать на полях скептические, а порой и издевательские примечания. 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Но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почему тогда бьется и по-прежнему замирает сердце, стоит повеять весне - неважно какой, сорок пятой или семьдесят второй? Почему так дороги чьи-то шаги, уже не очень и твердые? 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83203">
            <a:off x="852512" y="2558181"/>
            <a:ext cx="2357454" cy="36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 rot="899266">
            <a:off x="119605" y="5034764"/>
            <a:ext cx="364333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Рекомендуем прочитать</a:t>
            </a:r>
            <a:endParaRPr lang="ru-RU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1337</TotalTime>
  <Words>1812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Новые поступления художественной литературы</vt:lpstr>
      <vt:lpstr>Произведения российских авторов</vt:lpstr>
      <vt:lpstr>Берсенева А. Вокзал Виктория: роман / А. Берсенева.—М.: Эксмо, 2014.—416 с. </vt:lpstr>
      <vt:lpstr>Слайд 4</vt:lpstr>
      <vt:lpstr>Гришковец Е. Одновременно: жизнь / Е. Гришковец.—М.: Эксмо, 2014.—448 с. </vt:lpstr>
      <vt:lpstr>Звягинцев В. Одиссей покоряет Итаку. Бульдоги под ковром / В. Звягинцев.—М.: Эксмо, 2014.—928 с. </vt:lpstr>
      <vt:lpstr>Слайд 7</vt:lpstr>
      <vt:lpstr>Маринина А.Б.  Ангелы на льду не выживают роман в 2-х т. / А.Б. Маринина.—М.: Эксмо, 2014.—Т. 1-2. </vt:lpstr>
      <vt:lpstr>Слайд 9</vt:lpstr>
      <vt:lpstr>Свечин Н. Убийство церемониймейстера. Происшествия из службы сыщика Алексея Лыкова и его друзей: роман / Н. Свечин.—М.: Эксмо, 2014.—384 с. </vt:lpstr>
      <vt:lpstr>Произведения зарубежных авторов</vt:lpstr>
      <vt:lpstr>Кристи А. Скрюченный домишко. День поминовения / А. Кристи; пер. С англ. А. Ставиской, Н. Рахмановой, М.А. Загота. – М.: Эксмо, 2014. – 416 с.  </vt:lpstr>
      <vt:lpstr>Лэкберг К. Ангелотворей / К. Лэкберг; пер. с швед. Хохловой Е.—М.: Эксмо, 2014.—368 с.    Лэкберг К. Железный крест / К Лэкберг; пер. с швед. С. Штерн.—М.: Эксмо, 2014.—480 с.  </vt:lpstr>
      <vt:lpstr>Слайд 14</vt:lpstr>
      <vt:lpstr>Стил Д. Счастливчики / Д.Стил; пер. с англ. И.В. Гюббенет.—М.: Эксмо, 2014.—320 с.— (Даниэла Стил. Мировой мегабестселлер). </vt:lpstr>
      <vt:lpstr>Форман Г. Если я останусь / Г. Форман; пер. с англ. А. Олифер.—М.: Эксмо, 2014.—256 с.—(Книга, покорившая мир). </vt:lpstr>
      <vt:lpstr>Слайд 17</vt:lpstr>
    </vt:vector>
  </TitlesOfParts>
  <Company>CHGMA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balabina1</dc:creator>
  <cp:lastModifiedBy>balabina1</cp:lastModifiedBy>
  <cp:revision>141</cp:revision>
  <dcterms:created xsi:type="dcterms:W3CDTF">2015-05-27T03:19:29Z</dcterms:created>
  <dcterms:modified xsi:type="dcterms:W3CDTF">2015-09-07T04:56:22Z</dcterms:modified>
</cp:coreProperties>
</file>